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8"/>
  </p:handoutMasterIdLst>
  <p:sldIdLst>
    <p:sldId id="258" r:id="rId2"/>
    <p:sldId id="259" r:id="rId3"/>
    <p:sldId id="260" r:id="rId4"/>
    <p:sldId id="261" r:id="rId5"/>
    <p:sldId id="262" r:id="rId6"/>
    <p:sldId id="263" r:id="rId7"/>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9" d="100"/>
          <a:sy n="69" d="100"/>
        </p:scale>
        <p:origin x="4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C5815931-CF20-4A8C-A341-FBA14966F0A8}" type="datetimeFigureOut">
              <a:rPr lang="en-GB" smtClean="0"/>
              <a:t>14/11/2021</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86E24C56-2226-40F8-B0A1-CEF83D3A5B89}" type="slidenum">
              <a:rPr lang="en-GB" smtClean="0"/>
              <a:t>‹#›</a:t>
            </a:fld>
            <a:endParaRPr lang="en-GB"/>
          </a:p>
        </p:txBody>
      </p:sp>
    </p:spTree>
    <p:extLst>
      <p:ext uri="{BB962C8B-B14F-4D97-AF65-F5344CB8AC3E}">
        <p14:creationId xmlns:p14="http://schemas.microsoft.com/office/powerpoint/2010/main" val="17452047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980511D-6553-44A9-B44F-25A9FED463A9}"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044749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980511D-6553-44A9-B44F-25A9FED463A9}"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1818620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80511D-6553-44A9-B44F-25A9FED463A9}"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107931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980511D-6553-44A9-B44F-25A9FED463A9}"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3815787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980511D-6553-44A9-B44F-25A9FED463A9}" type="datetimeFigureOut">
              <a:rPr lang="en-GB" smtClean="0"/>
              <a:t>14/11/2021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260567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980511D-6553-44A9-B44F-25A9FED463A9}" type="datetimeFigureOut">
              <a:rPr lang="en-GB" smtClean="0"/>
              <a:t>14/11/2021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910631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80511D-6553-44A9-B44F-25A9FED463A9}" type="datetimeFigureOut">
              <a:rPr lang="en-GB" smtClean="0"/>
              <a:t>14/11/2021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3720193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980511D-6553-44A9-B44F-25A9FED463A9}"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880179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980511D-6553-44A9-B44F-25A9FED463A9}"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955212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980511D-6553-44A9-B44F-25A9FED463A9}"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1812868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980511D-6553-44A9-B44F-25A9FED463A9}"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4C1A6-A62A-4565-A50D-F840C8A77FE2}" type="slidenum">
              <a:rPr lang="en-GB" smtClean="0"/>
              <a:t>‹#›</a:t>
            </a:fld>
            <a:endParaRPr lang="en-GB"/>
          </a:p>
        </p:txBody>
      </p:sp>
    </p:spTree>
    <p:extLst>
      <p:ext uri="{BB962C8B-B14F-4D97-AF65-F5344CB8AC3E}">
        <p14:creationId xmlns:p14="http://schemas.microsoft.com/office/powerpoint/2010/main" val="2416588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80511D-6553-44A9-B44F-25A9FED463A9}" type="datetimeFigureOut">
              <a:rPr lang="en-GB" smtClean="0"/>
              <a:t>14/11/2021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24C1A6-A62A-4565-A50D-F840C8A77FE2}" type="slidenum">
              <a:rPr lang="en-GB" smtClean="0"/>
              <a:t>‹#›</a:t>
            </a:fld>
            <a:endParaRPr lang="en-GB"/>
          </a:p>
        </p:txBody>
      </p:sp>
    </p:spTree>
    <p:extLst>
      <p:ext uri="{BB962C8B-B14F-4D97-AF65-F5344CB8AC3E}">
        <p14:creationId xmlns:p14="http://schemas.microsoft.com/office/powerpoint/2010/main" val="559930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u="sng" dirty="0"/>
              <a:t>Processing Speed</a:t>
            </a:r>
          </a:p>
        </p:txBody>
      </p:sp>
      <p:sp>
        <p:nvSpPr>
          <p:cNvPr id="3" name="Content Placeholder 2"/>
          <p:cNvSpPr>
            <a:spLocks noGrp="1"/>
          </p:cNvSpPr>
          <p:nvPr>
            <p:ph idx="1"/>
          </p:nvPr>
        </p:nvSpPr>
        <p:spPr/>
        <p:txBody>
          <a:bodyPr>
            <a:normAutofit/>
          </a:bodyPr>
          <a:lstStyle/>
          <a:p>
            <a:pPr lvl="1"/>
            <a:r>
              <a:rPr lang="en-GB" sz="3600" dirty="0"/>
              <a:t>A slow processing speed means that a young  person </a:t>
            </a:r>
            <a:r>
              <a:rPr lang="en-GB" sz="3600" b="1" dirty="0"/>
              <a:t>takes a bit longer than other students their age to make sense of the information they take in</a:t>
            </a:r>
            <a:r>
              <a:rPr lang="en-GB" sz="3600" dirty="0"/>
              <a:t>.</a:t>
            </a:r>
          </a:p>
          <a:p>
            <a:pPr lvl="1"/>
            <a:r>
              <a:rPr lang="en-GB" sz="3600" dirty="0"/>
              <a:t>This DOES NOT mean that they don’t know the answer, it just takes them longer to get to it. </a:t>
            </a:r>
          </a:p>
          <a:p>
            <a:pPr lvl="1"/>
            <a:r>
              <a:rPr lang="en-GB" sz="3600" dirty="0"/>
              <a:t>Slow processing speed can have a detrimental impact on a young persons experience at school. </a:t>
            </a:r>
          </a:p>
        </p:txBody>
      </p:sp>
    </p:spTree>
    <p:extLst>
      <p:ext uri="{BB962C8B-B14F-4D97-AF65-F5344CB8AC3E}">
        <p14:creationId xmlns:p14="http://schemas.microsoft.com/office/powerpoint/2010/main" val="2531488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Meet Robbie: A day in the life (part day) of a child with slow processing speed.  </a:t>
            </a:r>
          </a:p>
        </p:txBody>
      </p:sp>
      <p:sp>
        <p:nvSpPr>
          <p:cNvPr id="3" name="Content Placeholder 2"/>
          <p:cNvSpPr>
            <a:spLocks noGrp="1"/>
          </p:cNvSpPr>
          <p:nvPr>
            <p:ph idx="1"/>
          </p:nvPr>
        </p:nvSpPr>
        <p:spPr>
          <a:xfrm>
            <a:off x="838200" y="1690688"/>
            <a:ext cx="10515600" cy="4351338"/>
          </a:xfrm>
        </p:spPr>
        <p:txBody>
          <a:bodyPr>
            <a:normAutofit/>
          </a:bodyPr>
          <a:lstStyle/>
          <a:p>
            <a:pPr marL="0" indent="0">
              <a:buNone/>
            </a:pPr>
            <a:r>
              <a:rPr lang="en-GB" sz="3200" dirty="0"/>
              <a:t>7AM: </a:t>
            </a:r>
          </a:p>
          <a:p>
            <a:pPr marL="0" indent="0">
              <a:buNone/>
            </a:pPr>
            <a:r>
              <a:rPr lang="en-GB" sz="3200" dirty="0"/>
              <a:t>Robbie is asked what he wants for breakfast, toast or cereal. Feeling pressured he answers cereal, the cereal gets soggy before he realises he wanted toast.  His Mum is cross with him as he is going to miss the bus. </a:t>
            </a:r>
          </a:p>
          <a:p>
            <a:pPr marL="0" indent="0">
              <a:buNone/>
            </a:pPr>
            <a:endParaRPr lang="en-GB" sz="3200" dirty="0"/>
          </a:p>
          <a:p>
            <a:pPr marL="0" indent="0">
              <a:buNone/>
            </a:pPr>
            <a:r>
              <a:rPr lang="en-GB" sz="3200" dirty="0"/>
              <a:t>What is the challenge related to processing speed?</a:t>
            </a:r>
          </a:p>
          <a:p>
            <a:pPr marL="0" indent="0">
              <a:buNone/>
            </a:pPr>
            <a:r>
              <a:rPr lang="en-GB" sz="3200" dirty="0"/>
              <a:t>Making decisions.</a:t>
            </a:r>
          </a:p>
        </p:txBody>
      </p:sp>
    </p:spTree>
    <p:extLst>
      <p:ext uri="{BB962C8B-B14F-4D97-AF65-F5344CB8AC3E}">
        <p14:creationId xmlns:p14="http://schemas.microsoft.com/office/powerpoint/2010/main" val="116693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6700" b="1" u="sng" dirty="0"/>
              <a:t>10 AM- Maths</a:t>
            </a:r>
            <a:br>
              <a:rPr lang="en-GB" dirty="0"/>
            </a:b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3500" dirty="0"/>
              <a:t>Robbie knows the answers to the questions but freezes up.  The teacher gives sweets to the first five people to finish, Robbie knows that he will probably not finish in during the lesson. </a:t>
            </a:r>
          </a:p>
          <a:p>
            <a:pPr marL="0" indent="0">
              <a:buNone/>
            </a:pPr>
            <a:endParaRPr lang="en-GB" sz="3500" dirty="0"/>
          </a:p>
          <a:p>
            <a:pPr marL="0" indent="0">
              <a:buNone/>
            </a:pPr>
            <a:endParaRPr lang="en-GB" sz="3500" dirty="0"/>
          </a:p>
          <a:p>
            <a:pPr marL="0" indent="0">
              <a:buNone/>
            </a:pPr>
            <a:r>
              <a:rPr lang="en-GB" sz="3500" dirty="0"/>
              <a:t>What is the challenge related to processing speed?</a:t>
            </a:r>
          </a:p>
          <a:p>
            <a:pPr marL="0" indent="0">
              <a:buNone/>
            </a:pPr>
            <a:r>
              <a:rPr lang="en-GB" sz="3500" dirty="0"/>
              <a:t>Anxiety and self esteem.</a:t>
            </a:r>
          </a:p>
          <a:p>
            <a:pPr marL="0" indent="0">
              <a:buNone/>
            </a:pPr>
            <a:endParaRPr lang="en-GB" dirty="0"/>
          </a:p>
        </p:txBody>
      </p:sp>
    </p:spTree>
    <p:extLst>
      <p:ext uri="{BB962C8B-B14F-4D97-AF65-F5344CB8AC3E}">
        <p14:creationId xmlns:p14="http://schemas.microsoft.com/office/powerpoint/2010/main" val="147745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91696"/>
            <a:ext cx="10515600" cy="1325563"/>
          </a:xfrm>
        </p:spPr>
        <p:txBody>
          <a:bodyPr>
            <a:normAutofit fontScale="90000"/>
          </a:bodyPr>
          <a:lstStyle/>
          <a:p>
            <a:r>
              <a:rPr lang="en-GB" sz="6000" b="1" u="sng" dirty="0"/>
              <a:t>3.00- Geography. </a:t>
            </a:r>
            <a:br>
              <a:rPr lang="en-GB" dirty="0"/>
            </a:br>
            <a:r>
              <a:rPr lang="en-GB" dirty="0"/>
              <a:t>	</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sz="3400" dirty="0"/>
              <a:t>It is the end of the school day and Robbie is struggling to get all of his homework copied down. The class have been told that no one can leave till everyone has finished.  His classmates keep on shouting at him to ‘hurry up’. </a:t>
            </a:r>
          </a:p>
          <a:p>
            <a:pPr marL="0" indent="0">
              <a:buNone/>
            </a:pPr>
            <a:endParaRPr lang="en-GB" sz="3400" dirty="0"/>
          </a:p>
          <a:p>
            <a:pPr marL="0" indent="0">
              <a:buNone/>
            </a:pPr>
            <a:r>
              <a:rPr lang="en-GB" sz="3400" dirty="0"/>
              <a:t>What is the challenge related to processing speed?</a:t>
            </a:r>
          </a:p>
          <a:p>
            <a:pPr marL="0" indent="0">
              <a:buNone/>
            </a:pPr>
            <a:r>
              <a:rPr lang="en-GB" sz="3400" dirty="0"/>
              <a:t>Taking notes and coping with anxiety.</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7955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6700" b="1" u="sng" dirty="0"/>
              <a:t>3.30- Football</a:t>
            </a:r>
            <a:br>
              <a:rPr lang="en-GB" dirty="0"/>
            </a:br>
            <a:endParaRPr lang="en-GB" dirty="0"/>
          </a:p>
        </p:txBody>
      </p:sp>
      <p:sp>
        <p:nvSpPr>
          <p:cNvPr id="3" name="Content Placeholder 2"/>
          <p:cNvSpPr>
            <a:spLocks noGrp="1"/>
          </p:cNvSpPr>
          <p:nvPr>
            <p:ph idx="1"/>
          </p:nvPr>
        </p:nvSpPr>
        <p:spPr>
          <a:xfrm>
            <a:off x="838200" y="1825624"/>
            <a:ext cx="10515600" cy="4640489"/>
          </a:xfrm>
        </p:spPr>
        <p:txBody>
          <a:bodyPr>
            <a:normAutofit lnSpcReduction="10000"/>
          </a:bodyPr>
          <a:lstStyle/>
          <a:p>
            <a:pPr marL="0" indent="0">
              <a:buNone/>
            </a:pPr>
            <a:endParaRPr lang="en-GB" dirty="0"/>
          </a:p>
          <a:p>
            <a:pPr marL="0" indent="0">
              <a:buNone/>
            </a:pPr>
            <a:r>
              <a:rPr lang="en-GB" sz="3400" dirty="0"/>
              <a:t>Robbie loves Football but he can’t process what the instructor is saying. His teammates are annoyed as he scored an own goal. Robbie is sad as they have said they don’t want to be on his team next week. </a:t>
            </a:r>
          </a:p>
          <a:p>
            <a:pPr marL="0" indent="0">
              <a:buNone/>
            </a:pPr>
            <a:endParaRPr lang="en-GB" sz="3400" dirty="0"/>
          </a:p>
          <a:p>
            <a:pPr marL="0" indent="0">
              <a:buNone/>
            </a:pPr>
            <a:endParaRPr lang="en-GB" sz="3400" dirty="0"/>
          </a:p>
          <a:p>
            <a:pPr marL="0" indent="0">
              <a:buNone/>
            </a:pPr>
            <a:r>
              <a:rPr lang="en-GB" sz="3400" dirty="0"/>
              <a:t>What is the challenge related to processing speed?</a:t>
            </a:r>
          </a:p>
          <a:p>
            <a:pPr marL="0" indent="0">
              <a:buNone/>
            </a:pPr>
            <a:r>
              <a:rPr lang="en-GB" sz="3400" dirty="0"/>
              <a:t>Anxiety, feeling he haslet his peers down, </a:t>
            </a:r>
            <a:r>
              <a:rPr lang="en-GB" sz="3400"/>
              <a:t>self esteem.</a:t>
            </a:r>
            <a:endParaRPr lang="en-GB" sz="3400" dirty="0"/>
          </a:p>
          <a:p>
            <a:pPr marL="0" indent="0">
              <a:buNone/>
            </a:pPr>
            <a:endParaRPr lang="en-GB" dirty="0"/>
          </a:p>
        </p:txBody>
      </p:sp>
    </p:spTree>
    <p:extLst>
      <p:ext uri="{BB962C8B-B14F-4D97-AF65-F5344CB8AC3E}">
        <p14:creationId xmlns:p14="http://schemas.microsoft.com/office/powerpoint/2010/main" val="131294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would you feel?</a:t>
            </a:r>
            <a:br>
              <a:rPr lang="en-GB" dirty="0"/>
            </a:br>
            <a:endParaRPr lang="en-GB" dirty="0"/>
          </a:p>
        </p:txBody>
      </p:sp>
      <p:sp>
        <p:nvSpPr>
          <p:cNvPr id="3" name="Content Placeholder 2"/>
          <p:cNvSpPr>
            <a:spLocks noGrp="1"/>
          </p:cNvSpPr>
          <p:nvPr>
            <p:ph idx="1"/>
          </p:nvPr>
        </p:nvSpPr>
        <p:spPr>
          <a:xfrm>
            <a:off x="5725886" y="4593771"/>
            <a:ext cx="5627914" cy="1583192"/>
          </a:xfrm>
        </p:spPr>
        <p:txBody>
          <a:bodyPr>
            <a:normAutofit fontScale="92500" lnSpcReduction="20000"/>
          </a:bodyPr>
          <a:lstStyle/>
          <a:p>
            <a:r>
              <a:rPr lang="en-GB" dirty="0"/>
              <a:t>https://www.bing.com/videos/search?q=national+autistic+society+take+a+minute&amp;view=detail&amp;mid=E7EA2AFB16642FBED377E7EA2AFB16642FBED377&amp;FORM=VIRE</a:t>
            </a:r>
          </a:p>
        </p:txBody>
      </p:sp>
      <p:pic>
        <p:nvPicPr>
          <p:cNvPr id="4" name="Picture 3"/>
          <p:cNvPicPr>
            <a:picLocks noChangeAspect="1"/>
          </p:cNvPicPr>
          <p:nvPr/>
        </p:nvPicPr>
        <p:blipFill rotWithShape="1">
          <a:blip r:embed="rId2"/>
          <a:srcRect l="7142" t="23661" r="43081" b="34077"/>
          <a:stretch/>
        </p:blipFill>
        <p:spPr>
          <a:xfrm>
            <a:off x="391887" y="1502228"/>
            <a:ext cx="4855028" cy="3091543"/>
          </a:xfrm>
          <a:prstGeom prst="rect">
            <a:avLst/>
          </a:prstGeom>
        </p:spPr>
      </p:pic>
    </p:spTree>
    <p:extLst>
      <p:ext uri="{BB962C8B-B14F-4D97-AF65-F5344CB8AC3E}">
        <p14:creationId xmlns:p14="http://schemas.microsoft.com/office/powerpoint/2010/main" val="114215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1394</TotalTime>
  <Words>379</Words>
  <Application>Microsoft Office PowerPoint</Application>
  <PresentationFormat>Widescreen</PresentationFormat>
  <Paragraphs>31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Processing Speed</vt:lpstr>
      <vt:lpstr>Meet Robbie: A day in the life (part day) of a child with slow processing speed.  </vt:lpstr>
      <vt:lpstr>10 AM- Maths </vt:lpstr>
      <vt:lpstr>3.00- Geography.   </vt:lpstr>
      <vt:lpstr> 3.30- Football </vt:lpstr>
      <vt:lpstr>How would you feel? </vt:lpstr>
    </vt:vector>
  </TitlesOfParts>
  <Company>Fazakerley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Five differences, ten seconds. Can you do it?</dc:title>
  <dc:creator>Jennifer Edwards</dc:creator>
  <cp:lastModifiedBy>Teacher</cp:lastModifiedBy>
  <cp:revision>8</cp:revision>
  <cp:lastPrinted>2020-01-21T15:22:02Z</cp:lastPrinted>
  <dcterms:created xsi:type="dcterms:W3CDTF">2020-01-21T10:29:53Z</dcterms:created>
  <dcterms:modified xsi:type="dcterms:W3CDTF">2021-11-14T21:21:07Z</dcterms:modified>
</cp:coreProperties>
</file>