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962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837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892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643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432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822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643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41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439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56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30306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7345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12406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0985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560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68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4DF0D-B025-4136-AB22-B864B224818E}" type="datetimeFigureOut">
              <a:rPr lang="en-GB" smtClean="0"/>
              <a:t>03/01/2020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59CB2B3-803B-4F0C-BE57-2BA3A7D60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933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The Kings Meadow Dragons </a:t>
            </a:r>
            <a:r>
              <a:rPr lang="en-GB" sz="3200" u="sng" dirty="0" smtClean="0">
                <a:latin typeface="Comic Sans MS" panose="030F0702030302020204" pitchFamily="66" charset="0"/>
              </a:rPr>
              <a:t>– </a:t>
            </a:r>
            <a:br>
              <a:rPr lang="en-GB" sz="3200" u="sng" dirty="0" smtClean="0">
                <a:latin typeface="Comic Sans MS" panose="030F0702030302020204" pitchFamily="66" charset="0"/>
              </a:rPr>
            </a:br>
            <a:r>
              <a:rPr lang="en-GB" sz="3200" u="sng" dirty="0" smtClean="0">
                <a:latin typeface="Comic Sans MS" panose="030F0702030302020204" pitchFamily="66" charset="0"/>
              </a:rPr>
              <a:t/>
            </a:r>
            <a:br>
              <a:rPr lang="en-GB" sz="3200" u="sng" dirty="0" smtClean="0">
                <a:latin typeface="Comic Sans MS" panose="030F0702030302020204" pitchFamily="66" charset="0"/>
              </a:rPr>
            </a:br>
            <a:r>
              <a:rPr lang="en-GB" sz="3200" u="sng" dirty="0" smtClean="0">
                <a:latin typeface="Comic Sans MS" panose="030F0702030302020204" pitchFamily="66" charset="0"/>
              </a:rPr>
              <a:t>Characteristics of Effective Learning</a:t>
            </a:r>
            <a:r>
              <a:rPr lang="en-GB" sz="2400" u="sng" dirty="0" smtClean="0">
                <a:latin typeface="Comic Sans MS" panose="030F0702030302020204" pitchFamily="66" charset="0"/>
              </a:rPr>
              <a:t/>
            </a:r>
            <a:br>
              <a:rPr lang="en-GB" sz="2400" u="sng" dirty="0" smtClean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/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1800" dirty="0"/>
              <a:t/>
            </a:r>
            <a:br>
              <a:rPr lang="en-GB" sz="1800" dirty="0"/>
            </a:br>
            <a:endParaRPr lang="en-GB" sz="1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77300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dragons all have different characteristics for effective learning!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When they all work together as a team, a project can be completed or a problem can be solved.    They support the children in their thinking and ensure they develop positive attitudes to learning.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From being resilient to being creative, the children learn to think like a different character throughout a project and develop their own skills in problem solving!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648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5079522" cy="1320800"/>
          </a:xfrm>
        </p:spPr>
        <p:txBody>
          <a:bodyPr/>
          <a:lstStyle/>
          <a:p>
            <a:r>
              <a:rPr lang="en-GB" dirty="0"/>
              <a:t>Meet Dragon Explorer!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Characteristics</a:t>
            </a:r>
            <a:r>
              <a:rPr lang="en-GB" dirty="0"/>
              <a:t>: (Links to Planning &amp; Exploring – Engaging) </a:t>
            </a:r>
          </a:p>
          <a:p>
            <a:r>
              <a:rPr lang="en-GB" dirty="0"/>
              <a:t>•	It loves finding out and exploring</a:t>
            </a:r>
          </a:p>
          <a:p>
            <a:r>
              <a:rPr lang="en-GB" dirty="0"/>
              <a:t>•	It is curious.</a:t>
            </a:r>
          </a:p>
          <a:p>
            <a:r>
              <a:rPr lang="en-GB" dirty="0"/>
              <a:t>•	Uses its senses to explore the world.</a:t>
            </a:r>
          </a:p>
          <a:p>
            <a:r>
              <a:rPr lang="en-GB" dirty="0"/>
              <a:t>•	Engages in open-ended activity</a:t>
            </a:r>
          </a:p>
          <a:p>
            <a:r>
              <a:rPr lang="en-GB" dirty="0"/>
              <a:t>•	It shows particular interests in projects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1158" y="609600"/>
            <a:ext cx="2738301" cy="504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48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Meet the Resilient Dragon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Characteristics</a:t>
            </a:r>
            <a:r>
              <a:rPr lang="en-GB" dirty="0"/>
              <a:t>: (Being willing to ‘have to go’) (Active Learning Motivation - Keep on trying) </a:t>
            </a:r>
          </a:p>
          <a:p>
            <a:r>
              <a:rPr lang="en-GB" dirty="0"/>
              <a:t>•	It is always willing to ‘have a go’</a:t>
            </a:r>
          </a:p>
          <a:p>
            <a:r>
              <a:rPr lang="en-GB" dirty="0"/>
              <a:t>•	It initiates activities</a:t>
            </a:r>
          </a:p>
          <a:p>
            <a:r>
              <a:rPr lang="en-GB" dirty="0"/>
              <a:t>•	It loves a challenge</a:t>
            </a:r>
          </a:p>
          <a:p>
            <a:r>
              <a:rPr lang="en-GB" dirty="0"/>
              <a:t>•	It always has a can do attitude</a:t>
            </a:r>
          </a:p>
          <a:p>
            <a:r>
              <a:rPr lang="en-GB" dirty="0"/>
              <a:t>•	 It takes a risk, engages in new experiences, and learns  by trial and error </a:t>
            </a:r>
          </a:p>
          <a:p>
            <a:r>
              <a:rPr lang="en-GB" dirty="0"/>
              <a:t>•	It keeps on trying</a:t>
            </a:r>
          </a:p>
          <a:p>
            <a:r>
              <a:rPr lang="en-GB" dirty="0"/>
              <a:t>•	It persists with activity when challenges occur</a:t>
            </a:r>
          </a:p>
          <a:p>
            <a:r>
              <a:rPr lang="en-GB" dirty="0"/>
              <a:t>•	It shows  a belief that more effort or a different approach will pay off</a:t>
            </a:r>
          </a:p>
          <a:p>
            <a:r>
              <a:rPr lang="en-GB" dirty="0"/>
              <a:t>•	It always bounces back after difficulties</a:t>
            </a: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734" y="318941"/>
            <a:ext cx="2495735" cy="560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27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Meet The Dragon in Charge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Characteristics </a:t>
            </a:r>
            <a:r>
              <a:rPr lang="en-GB" dirty="0"/>
              <a:t>((Active Learning -Motivation - Being involved and concentrating) (Creating and Thinking critically – thinking) </a:t>
            </a:r>
          </a:p>
          <a:p>
            <a:r>
              <a:rPr lang="en-GB" dirty="0"/>
              <a:t>•	The DRAGON IN CHARGE has his own ideas</a:t>
            </a:r>
          </a:p>
          <a:p>
            <a:r>
              <a:rPr lang="en-GB" dirty="0"/>
              <a:t>•	It thinks of ideas </a:t>
            </a:r>
          </a:p>
          <a:p>
            <a:r>
              <a:rPr lang="en-GB" dirty="0"/>
              <a:t>•	It finds ways to solve problems</a:t>
            </a:r>
          </a:p>
          <a:p>
            <a:r>
              <a:rPr lang="en-GB" dirty="0"/>
              <a:t>•	It finds new ways to do things </a:t>
            </a:r>
          </a:p>
          <a:p>
            <a:r>
              <a:rPr lang="en-GB" dirty="0"/>
              <a:t>•	It has high levels of energy, fascination</a:t>
            </a:r>
          </a:p>
          <a:p>
            <a:r>
              <a:rPr lang="en-GB" dirty="0"/>
              <a:t>•	It is not easily distracted  and concentrates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6112" y="609600"/>
            <a:ext cx="2962141" cy="543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31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6547714" cy="1320800"/>
          </a:xfrm>
        </p:spPr>
        <p:txBody>
          <a:bodyPr/>
          <a:lstStyle/>
          <a:p>
            <a:r>
              <a:rPr lang="en-GB" dirty="0"/>
              <a:t>Meet Mr. Problem Buster: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Characteristics (Creating &amp; Thinking Critically - Making links) </a:t>
            </a:r>
          </a:p>
          <a:p>
            <a:r>
              <a:rPr lang="en-GB" dirty="0"/>
              <a:t>• It makes links and notices patterns in his experience</a:t>
            </a:r>
          </a:p>
          <a:p>
            <a:r>
              <a:rPr lang="en-GB" dirty="0"/>
              <a:t>• It makes predictions </a:t>
            </a:r>
          </a:p>
          <a:p>
            <a:r>
              <a:rPr lang="en-GB" dirty="0"/>
              <a:t>• It tests his ideas</a:t>
            </a:r>
          </a:p>
          <a:p>
            <a:r>
              <a:rPr lang="en-GB" dirty="0"/>
              <a:t>• It develops ideas of grouping, sequences, cause and effect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958" y="741577"/>
            <a:ext cx="4479866" cy="56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59731"/>
          </a:xfrm>
        </p:spPr>
        <p:txBody>
          <a:bodyPr>
            <a:normAutofit fontScale="90000"/>
          </a:bodyPr>
          <a:lstStyle/>
          <a:p>
            <a:r>
              <a:rPr lang="en-GB" dirty="0"/>
              <a:t>Meet the wise dragon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(</a:t>
            </a:r>
            <a:r>
              <a:rPr lang="en-GB" dirty="0"/>
              <a:t>Creating &amp; Thinking Critically  - Choosing ways to do things) </a:t>
            </a:r>
          </a:p>
          <a:p>
            <a:r>
              <a:rPr lang="en-GB" dirty="0"/>
              <a:t>•	It is the ultimate problem solver.</a:t>
            </a:r>
          </a:p>
          <a:p>
            <a:r>
              <a:rPr lang="en-GB" dirty="0"/>
              <a:t>•	 It chooses ways to do things </a:t>
            </a:r>
          </a:p>
          <a:p>
            <a:r>
              <a:rPr lang="en-GB" dirty="0"/>
              <a:t>•	It plans and makes decisions about how to approach a task, </a:t>
            </a:r>
          </a:p>
          <a:p>
            <a:r>
              <a:rPr lang="en-GB" dirty="0"/>
              <a:t>•	It solves a problem and reaches a goal</a:t>
            </a:r>
          </a:p>
          <a:p>
            <a:r>
              <a:rPr lang="en-GB" dirty="0"/>
              <a:t>•	It checks how well their activities are going</a:t>
            </a:r>
          </a:p>
          <a:p>
            <a:r>
              <a:rPr lang="en-GB" dirty="0"/>
              <a:t>•	It changes strategy as needed</a:t>
            </a:r>
          </a:p>
          <a:p>
            <a:r>
              <a:rPr lang="en-GB" dirty="0"/>
              <a:t>•	It  reflects upon their approach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1719" y="489031"/>
            <a:ext cx="3809272" cy="614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0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4010576" cy="1320800"/>
          </a:xfrm>
        </p:spPr>
        <p:txBody>
          <a:bodyPr/>
          <a:lstStyle/>
          <a:p>
            <a:r>
              <a:rPr lang="en-GB" dirty="0"/>
              <a:t>Mr. Performer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•</a:t>
            </a:r>
            <a:r>
              <a:rPr lang="en-GB" dirty="0"/>
              <a:t>	Is it confident </a:t>
            </a:r>
          </a:p>
          <a:p>
            <a:r>
              <a:rPr lang="en-GB" dirty="0"/>
              <a:t>•	It is expressive</a:t>
            </a:r>
          </a:p>
          <a:p>
            <a:r>
              <a:rPr lang="en-GB" dirty="0"/>
              <a:t>•	It can improvise</a:t>
            </a:r>
          </a:p>
          <a:p>
            <a:r>
              <a:rPr lang="en-GB" dirty="0"/>
              <a:t>•	It can sing, dance, perform </a:t>
            </a:r>
          </a:p>
          <a:p>
            <a:r>
              <a:rPr lang="en-GB" dirty="0"/>
              <a:t>•	It loves drama and changes roles into different characters</a:t>
            </a:r>
          </a:p>
          <a:p>
            <a:r>
              <a:rPr lang="en-GB" dirty="0"/>
              <a:t>•	It can project and use intonation in its voice</a:t>
            </a:r>
          </a:p>
          <a:p>
            <a:r>
              <a:rPr lang="en-GB" dirty="0"/>
              <a:t>•	It connects with the audience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7324" y="128790"/>
            <a:ext cx="3688559" cy="591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0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</TotalTime>
  <Words>150</Words>
  <Application>Microsoft Office PowerPoint</Application>
  <PresentationFormat>Widescreen</PresentationFormat>
  <Paragraphs>51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Trebuchet MS</vt:lpstr>
      <vt:lpstr>Wingdings 3</vt:lpstr>
      <vt:lpstr>Facet</vt:lpstr>
      <vt:lpstr>The Kings Meadow Dragons –   Characteristics of Effective Learning   </vt:lpstr>
      <vt:lpstr>Meet Dragon Explorer! </vt:lpstr>
      <vt:lpstr>Meet the Resilient Dragon </vt:lpstr>
      <vt:lpstr>Meet The Dragon in Charge  </vt:lpstr>
      <vt:lpstr>Meet Mr. Problem Buster: </vt:lpstr>
      <vt:lpstr>Meet the wise dragon  </vt:lpstr>
      <vt:lpstr>Mr. Performer  </vt:lpstr>
    </vt:vector>
  </TitlesOfParts>
  <Company>LIPA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Kings Meadow Dragons –   Characteristics of Effective Learning</dc:title>
  <dc:creator>Debbie Yates</dc:creator>
  <cp:lastModifiedBy>Debbie Yates</cp:lastModifiedBy>
  <cp:revision>2</cp:revision>
  <dcterms:created xsi:type="dcterms:W3CDTF">2020-01-03T19:59:40Z</dcterms:created>
  <dcterms:modified xsi:type="dcterms:W3CDTF">2020-01-03T20:10:40Z</dcterms:modified>
</cp:coreProperties>
</file>