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33"/>
    <a:srgbClr val="6699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87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3200" b="1" dirty="0"/>
              <a:t>Sensory Diet Plate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Sensory Diet Plate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3BC-4867-9363-CB3E4D90DE5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3BC-4867-9363-CB3E4D90DE5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3BC-4867-9363-CB3E4D90DE5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3BC-4867-9363-CB3E4D90DE5A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3BC-4867-9363-CB3E4D90DE5A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3BC-4867-9363-CB3E4D90DE5A}"/>
              </c:ext>
            </c:extLst>
          </c:dPt>
          <c:cat>
            <c:strRef>
              <c:f>Sheet1!$A$2:$A$7</c:f>
              <c:strCache>
                <c:ptCount val="5"/>
                <c:pt idx="0">
                  <c:v>Movement</c:v>
                </c:pt>
                <c:pt idx="1">
                  <c:v>Auditory</c:v>
                </c:pt>
                <c:pt idx="2">
                  <c:v>Smell</c:v>
                </c:pt>
                <c:pt idx="3">
                  <c:v>Touch</c:v>
                </c:pt>
                <c:pt idx="4">
                  <c:v>Vision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10</c:v>
                </c:pt>
                <c:pt idx="1">
                  <c:v>10</c:v>
                </c:pt>
                <c:pt idx="2">
                  <c:v>10</c:v>
                </c:pt>
                <c:pt idx="3">
                  <c:v>10</c:v>
                </c:pt>
                <c:pt idx="4">
                  <c:v>10</c:v>
                </c:pt>
                <c:pt idx="5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1B-4CB6-BA39-150B4C5BD6B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199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0847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7725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7226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8322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160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15455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27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661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2980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140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34759-097D-42BD-8745-CEAD4EFE35F6}" type="datetimeFigureOut">
              <a:rPr lang="en-GB" smtClean="0"/>
              <a:t>14/11/2021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65D895-FA60-401C-BD01-6E22D8FD152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923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hart 5"/>
          <p:cNvGraphicFramePr/>
          <p:nvPr>
            <p:extLst>
              <p:ext uri="{D42A27DB-BD31-4B8C-83A1-F6EECF244321}">
                <p14:modId xmlns:p14="http://schemas.microsoft.com/office/powerpoint/2010/main" val="1091710126"/>
              </p:ext>
            </p:extLst>
          </p:nvPr>
        </p:nvGraphicFramePr>
        <p:xfrm>
          <a:off x="-1941340" y="-64769"/>
          <a:ext cx="10100602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Rectangle 6"/>
          <p:cNvSpPr/>
          <p:nvPr/>
        </p:nvSpPr>
        <p:spPr>
          <a:xfrm>
            <a:off x="6133514" y="0"/>
            <a:ext cx="6058485" cy="94253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Walking, Lifting weights, Swimming, Rocking yourself, Shaking out your hands and feet, Gardening, Taking a shower, Cleaning, Washing the car, Sports, Jigsaws, Craft activities</a:t>
            </a:r>
          </a:p>
        </p:txBody>
      </p:sp>
      <p:sp>
        <p:nvSpPr>
          <p:cNvPr id="8" name="Rectangle 7"/>
          <p:cNvSpPr/>
          <p:nvPr/>
        </p:nvSpPr>
        <p:spPr>
          <a:xfrm>
            <a:off x="6133514" y="944732"/>
            <a:ext cx="6058485" cy="912203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Incense, Herbal tea, Essential oils , Mindful eating, Sitting in the garden, Bath with bath salts, Baking, Cooking, Perfume, Body lotions</a:t>
            </a:r>
          </a:p>
        </p:txBody>
      </p:sp>
      <p:sp>
        <p:nvSpPr>
          <p:cNvPr id="9" name="Rectangle 8"/>
          <p:cNvSpPr/>
          <p:nvPr/>
        </p:nvSpPr>
        <p:spPr>
          <a:xfrm>
            <a:off x="6133513" y="1873913"/>
            <a:ext cx="6058485" cy="1066236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Enjoying the quiet / silence, People talking, Singing, Using the telephone, Use my music/headphones, Listening to musical, instruments, Relaxation or meditation track, Funny </a:t>
            </a:r>
            <a:r>
              <a:rPr lang="en-GB" dirty="0" err="1"/>
              <a:t>Youtube</a:t>
            </a:r>
            <a:r>
              <a:rPr lang="en-GB" dirty="0"/>
              <a:t> clips, Mindful listening, Tapping fingers on a desk</a:t>
            </a:r>
          </a:p>
        </p:txBody>
      </p:sp>
      <p:sp>
        <p:nvSpPr>
          <p:cNvPr id="10" name="Rectangle 9"/>
          <p:cNvSpPr/>
          <p:nvPr/>
        </p:nvSpPr>
        <p:spPr>
          <a:xfrm>
            <a:off x="6133514" y="2957127"/>
            <a:ext cx="6058485" cy="1708513"/>
          </a:xfrm>
          <a:prstGeom prst="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Being hugged or held, Blanket wrap / weighted blanket, Getting a massage, Holding / chewing ice, Petting a dog, cat or other pet, Warm or cold cloth to face, Fine water mist on face, Hot/cold shower, Washing dishes, Using stress ball, Fidgeting with something, Twirling your own hair, Washing/styling my hair, Cooking, Baking, Using body lotions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133514" y="4682619"/>
            <a:ext cx="6058485" cy="1109314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Watching birds in the garden, A mobile, Window shopping, Photography, Reading, Mindful observations, Mindful colouring, Going for a drive, Favourite film, Watching the clouds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133514" y="5791933"/>
            <a:ext cx="6058483" cy="1066067"/>
          </a:xfrm>
          <a:prstGeom prst="rect">
            <a:avLst/>
          </a:prstGeom>
          <a:solidFill>
            <a:srgbClr val="3399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dirty="0"/>
              <a:t>Chewing ice, Deep breathing, Drinking herbal tea, Mindful eating, Chewing gum, Blowing bubbles, Chew bracelet/necklace, Brushing teeth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108961" y="1603717"/>
            <a:ext cx="230710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MOVEMENT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0502" y="3136611"/>
            <a:ext cx="149592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VISION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185238" y="1356033"/>
            <a:ext cx="1854995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TASTE/ </a:t>
            </a:r>
          </a:p>
          <a:p>
            <a:r>
              <a:rPr lang="en-GB" sz="3200" dirty="0">
                <a:solidFill>
                  <a:schemeClr val="bg1"/>
                </a:solidFill>
              </a:rPr>
              <a:t>CHEWING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226287" y="3105834"/>
            <a:ext cx="140455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</a:rPr>
              <a:t>SMELL</a:t>
            </a:r>
          </a:p>
        </p:txBody>
      </p:sp>
      <p:sp>
        <p:nvSpPr>
          <p:cNvPr id="17" name="Rectangle 16"/>
          <p:cNvSpPr/>
          <p:nvPr/>
        </p:nvSpPr>
        <p:spPr>
          <a:xfrm>
            <a:off x="3298966" y="4866501"/>
            <a:ext cx="19143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AUDITORY</a:t>
            </a:r>
          </a:p>
        </p:txBody>
      </p:sp>
      <p:sp>
        <p:nvSpPr>
          <p:cNvPr id="18" name="Rectangle 17"/>
          <p:cNvSpPr/>
          <p:nvPr/>
        </p:nvSpPr>
        <p:spPr>
          <a:xfrm>
            <a:off x="1627163" y="4866501"/>
            <a:ext cx="13849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</a:rPr>
              <a:t>TOUCH</a:t>
            </a:r>
          </a:p>
        </p:txBody>
      </p:sp>
    </p:spTree>
    <p:extLst>
      <p:ext uri="{BB962C8B-B14F-4D97-AF65-F5344CB8AC3E}">
        <p14:creationId xmlns:p14="http://schemas.microsoft.com/office/powerpoint/2010/main" val="15632269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254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WGSG</dc:creator>
  <cp:lastModifiedBy>Teacher</cp:lastModifiedBy>
  <cp:revision>5</cp:revision>
  <dcterms:created xsi:type="dcterms:W3CDTF">2020-06-21T19:58:52Z</dcterms:created>
  <dcterms:modified xsi:type="dcterms:W3CDTF">2021-11-14T21:22:34Z</dcterms:modified>
</cp:coreProperties>
</file>