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4" d="100"/>
          <a:sy n="44" d="100"/>
        </p:scale>
        <p:origin x="21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874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977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677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13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380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776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544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525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8727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803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340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3B6112-15EC-461D-A425-34465F4C676F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87BFF-4379-473B-88E3-10A33B2D38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989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76225" y="285749"/>
            <a:ext cx="7010400" cy="1013460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Block Arc 3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152396" y="7648112"/>
            <a:ext cx="2824487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Block Arc 4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4634039" y="949144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4675112" y="5496690"/>
            <a:ext cx="2606406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564639" y="9544050"/>
            <a:ext cx="5544239" cy="60850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564639" y="7328068"/>
            <a:ext cx="4519587" cy="61578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439571" y="2896405"/>
            <a:ext cx="4779011" cy="627719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-60981" y="3351523"/>
            <a:ext cx="3049571" cy="2135125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628306" y="669238"/>
            <a:ext cx="5544239" cy="64083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ight Arrow 13"/>
          <p:cNvSpPr/>
          <p:nvPr/>
        </p:nvSpPr>
        <p:spPr>
          <a:xfrm>
            <a:off x="3239067" y="775319"/>
            <a:ext cx="1474784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MELTDOWN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4570080" y="9629228"/>
            <a:ext cx="1745007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SLEEP STATE</a:t>
            </a:r>
          </a:p>
        </p:txBody>
      </p:sp>
      <p:sp>
        <p:nvSpPr>
          <p:cNvPr id="9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1408112" y="5337442"/>
            <a:ext cx="4746043" cy="63945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Arrow 17"/>
          <p:cNvSpPr/>
          <p:nvPr/>
        </p:nvSpPr>
        <p:spPr>
          <a:xfrm>
            <a:off x="1987946" y="5399565"/>
            <a:ext cx="1793187" cy="438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CALM &amp; ALERT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H="1" flipV="1">
            <a:off x="3141270" y="1099055"/>
            <a:ext cx="13027" cy="294003"/>
          </a:xfrm>
          <a:prstGeom prst="line">
            <a:avLst/>
          </a:prstGeom>
          <a:ln w="28575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V="1">
            <a:off x="1915796" y="1062231"/>
            <a:ext cx="1006" cy="330827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Explosion 1 25"/>
          <p:cNvSpPr/>
          <p:nvPr/>
        </p:nvSpPr>
        <p:spPr>
          <a:xfrm>
            <a:off x="190501" y="356089"/>
            <a:ext cx="1575818" cy="1541919"/>
          </a:xfrm>
          <a:prstGeom prst="irregularSeal1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30" name="Picture 6" descr="Clipart pencil cartoon, Clipart pencil cartoon Transparent FREE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6" y="264449"/>
            <a:ext cx="1565409" cy="157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396239" y="1898008"/>
            <a:ext cx="14115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Pathway down from a Meltdown</a:t>
            </a:r>
          </a:p>
        </p:txBody>
      </p:sp>
      <p:sp>
        <p:nvSpPr>
          <p:cNvPr id="29" name="Left Arrow 28"/>
          <p:cNvSpPr/>
          <p:nvPr/>
        </p:nvSpPr>
        <p:spPr>
          <a:xfrm>
            <a:off x="1384222" y="7381335"/>
            <a:ext cx="1659155" cy="43420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UNDER ALERT</a:t>
            </a:r>
          </a:p>
        </p:txBody>
      </p:sp>
      <p:sp>
        <p:nvSpPr>
          <p:cNvPr id="33" name="Left Arrow 32"/>
          <p:cNvSpPr/>
          <p:nvPr/>
        </p:nvSpPr>
        <p:spPr>
          <a:xfrm>
            <a:off x="3781425" y="2969372"/>
            <a:ext cx="1869787" cy="43420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OVER ALERT</a:t>
            </a:r>
          </a:p>
        </p:txBody>
      </p:sp>
      <p:pic>
        <p:nvPicPr>
          <p:cNvPr id="1034" name="Picture 10" descr="Eye clip transparent background, Picture #1065796 eye clip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60341">
            <a:off x="29219" y="6480558"/>
            <a:ext cx="1590112" cy="15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artoon Transparent Background Eyes Clip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457" y="775319"/>
            <a:ext cx="1396509" cy="507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1886333" y="1353867"/>
            <a:ext cx="1160753" cy="1277273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I am feeling: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/>
              <a:t>Overwhelmed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/>
              <a:t>Angry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/>
              <a:t>Confused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/>
              <a:t>I can’t identify my feelings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043377" y="1348134"/>
            <a:ext cx="1166531" cy="1446550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How I might act:</a:t>
            </a:r>
          </a:p>
          <a:p>
            <a:pPr lvl="0"/>
            <a:r>
              <a:rPr lang="en-GB" sz="1100" dirty="0"/>
              <a:t>Say mean things, </a:t>
            </a:r>
          </a:p>
          <a:p>
            <a:pPr lvl="0"/>
            <a:r>
              <a:rPr lang="en-GB" sz="1100" dirty="0"/>
              <a:t>Swear, Scream, Pace around, Throw things, </a:t>
            </a:r>
          </a:p>
          <a:p>
            <a:pPr lvl="0"/>
            <a:r>
              <a:rPr lang="en-GB" sz="1100" dirty="0"/>
              <a:t>Break things, Hit my head, Bite, Spit, Shake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6153212" y="1355828"/>
            <a:ext cx="555858" cy="18182"/>
          </a:xfrm>
          <a:prstGeom prst="line">
            <a:avLst/>
          </a:prstGeom>
          <a:ln w="28575"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4206199" y="1355828"/>
            <a:ext cx="2148696" cy="1446550"/>
          </a:xfrm>
          <a:prstGeom prst="rect">
            <a:avLst/>
          </a:prstGeom>
          <a:solidFill>
            <a:schemeClr val="accent2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Strategies: </a:t>
            </a:r>
            <a:r>
              <a:rPr lang="en-GB" sz="1100" dirty="0"/>
              <a:t>Stay with me but allow me some space OR let me stand outside the room (I won’t run off).</a:t>
            </a:r>
          </a:p>
          <a:p>
            <a:r>
              <a:rPr lang="en-GB" sz="1100" b="1" dirty="0"/>
              <a:t>Wait for 5 minutes then I can:</a:t>
            </a:r>
          </a:p>
          <a:p>
            <a:pPr lvl="0"/>
            <a:r>
              <a:rPr lang="en-GB" sz="1100" dirty="0"/>
              <a:t>Use an essential oil on my wrist, paced breathing, in for 4 out for 6, spray water mist on my own face, suck a mint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H="1" flipV="1">
            <a:off x="6676836" y="3060749"/>
            <a:ext cx="11030" cy="510208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6040304" y="3573592"/>
            <a:ext cx="1161551" cy="1785104"/>
          </a:xfrm>
          <a:prstGeom prst="rect">
            <a:avLst/>
          </a:prstGeom>
          <a:solidFill>
            <a:schemeClr val="accent6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I am feeling:</a:t>
            </a:r>
          </a:p>
          <a:p>
            <a:pPr lvl="0"/>
            <a:r>
              <a:rPr lang="en-GB" sz="1100" dirty="0"/>
              <a:t>Frustrated, Anxious</a:t>
            </a:r>
          </a:p>
          <a:p>
            <a:pPr lvl="0"/>
            <a:r>
              <a:rPr lang="en-GB" sz="1100" dirty="0"/>
              <a:t>Tearful, Agitated</a:t>
            </a:r>
          </a:p>
          <a:p>
            <a:pPr lvl="0"/>
            <a:r>
              <a:rPr lang="en-GB" sz="1100" dirty="0"/>
              <a:t>Panicky, Cornered</a:t>
            </a:r>
          </a:p>
          <a:p>
            <a:pPr lvl="0"/>
            <a:r>
              <a:rPr lang="en-GB" sz="1100" dirty="0"/>
              <a:t>Embarrassed, Irritated</a:t>
            </a:r>
          </a:p>
          <a:p>
            <a:pPr lvl="0"/>
            <a:r>
              <a:rPr lang="en-GB" sz="1100" dirty="0"/>
              <a:t>Upset, Annoyed, Lost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H="1" flipV="1">
            <a:off x="5955534" y="3299452"/>
            <a:ext cx="10582" cy="293863"/>
          </a:xfrm>
          <a:prstGeom prst="line">
            <a:avLst/>
          </a:prstGeom>
          <a:ln w="28575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4256851" y="3571117"/>
            <a:ext cx="1721464" cy="1615827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How I might act: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/>
              <a:t>Angrily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/>
              <a:t>May refuse to do something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/>
              <a:t>May sleep during the day (because I’m not sleeping well at night)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/>
              <a:t>Be rude to people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Distance myself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H="1" flipV="1">
            <a:off x="938321" y="3633701"/>
            <a:ext cx="550118" cy="24771"/>
          </a:xfrm>
          <a:prstGeom prst="line">
            <a:avLst/>
          </a:prstGeom>
          <a:ln w="28575"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1439571" y="3552106"/>
            <a:ext cx="2773701" cy="1608133"/>
          </a:xfrm>
          <a:prstGeom prst="rect">
            <a:avLst/>
          </a:prstGeom>
          <a:solidFill>
            <a:schemeClr val="accent2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Strategies: </a:t>
            </a:r>
            <a:r>
              <a:rPr lang="en-GB" sz="1100" dirty="0"/>
              <a:t>let me vent my feelings, I may repeat myself – you should let me do this up to 3 times. </a:t>
            </a:r>
            <a:r>
              <a:rPr lang="en-GB" sz="1100" b="1" dirty="0"/>
              <a:t>After this I need: </a:t>
            </a:r>
            <a:r>
              <a:rPr lang="en-GB" sz="1100" dirty="0"/>
              <a:t>positive reassurance, e.g. ‘You won’t always feel like this’. </a:t>
            </a:r>
            <a:r>
              <a:rPr lang="en-GB" sz="1100" b="1" dirty="0"/>
              <a:t>Then I will use: </a:t>
            </a:r>
            <a:r>
              <a:rPr lang="en-GB" sz="1100" dirty="0"/>
              <a:t>A cooling mat/weighted blanket, mindful colouring/walking, fidget toy, muscle relaxation meditation, deep breathing techniques, </a:t>
            </a:r>
            <a:r>
              <a:rPr lang="en-GB" sz="1050" dirty="0"/>
              <a:t>earplugs/noise cancelling headphones</a:t>
            </a:r>
          </a:p>
        </p:txBody>
      </p:sp>
      <p:pic>
        <p:nvPicPr>
          <p:cNvPr id="1038" name="Picture 14" descr="Happy face emoji png, Picture #599892 happy face emoji 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19" y="4654764"/>
            <a:ext cx="2471827" cy="173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5883487" y="6017767"/>
            <a:ext cx="942816" cy="1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075457" y="6017768"/>
            <a:ext cx="982442" cy="1277273"/>
          </a:xfrm>
          <a:prstGeom prst="rect">
            <a:avLst/>
          </a:prstGeom>
          <a:solidFill>
            <a:schemeClr val="accent6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I am feeling:</a:t>
            </a:r>
          </a:p>
          <a:p>
            <a:pPr lvl="0"/>
            <a:r>
              <a:rPr lang="en-GB" sz="1100" dirty="0"/>
              <a:t>Calm</a:t>
            </a:r>
          </a:p>
          <a:p>
            <a:pPr lvl="0"/>
            <a:r>
              <a:rPr lang="en-GB" sz="1100" dirty="0"/>
              <a:t>Enjoyment</a:t>
            </a:r>
          </a:p>
          <a:p>
            <a:pPr lvl="0"/>
            <a:r>
              <a:rPr lang="en-GB" sz="1100" dirty="0"/>
              <a:t>Contentment</a:t>
            </a:r>
          </a:p>
          <a:p>
            <a:pPr lvl="0"/>
            <a:r>
              <a:rPr lang="en-GB" sz="1100" dirty="0"/>
              <a:t>Happy</a:t>
            </a:r>
          </a:p>
          <a:p>
            <a:pPr lvl="0"/>
            <a:r>
              <a:rPr lang="en-GB" sz="1100" dirty="0"/>
              <a:t>Interested</a:t>
            </a:r>
          </a:p>
          <a:p>
            <a:pPr lvl="0"/>
            <a:r>
              <a:rPr lang="en-GB" sz="1100" dirty="0"/>
              <a:t>Awake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H="1">
            <a:off x="4959832" y="7163524"/>
            <a:ext cx="13322" cy="434912"/>
          </a:xfrm>
          <a:prstGeom prst="line">
            <a:avLst/>
          </a:prstGeom>
          <a:ln w="28575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3266532" y="6017768"/>
            <a:ext cx="1721464" cy="1277273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How I might act:</a:t>
            </a:r>
          </a:p>
          <a:p>
            <a:pPr lvl="0"/>
            <a:r>
              <a:rPr lang="en-GB" sz="1100" dirty="0"/>
              <a:t>Speaking freely with people</a:t>
            </a:r>
          </a:p>
          <a:p>
            <a:pPr lvl="0"/>
            <a:r>
              <a:rPr lang="en-GB" sz="1100" dirty="0"/>
              <a:t>I stay awake during the day</a:t>
            </a:r>
          </a:p>
          <a:p>
            <a:pPr lvl="0"/>
            <a:r>
              <a:rPr lang="en-GB" sz="1100" dirty="0"/>
              <a:t>I am contributing</a:t>
            </a:r>
          </a:p>
          <a:p>
            <a:r>
              <a:rPr lang="en-GB" sz="1100" dirty="0"/>
              <a:t>Do my work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H="1">
            <a:off x="3200777" y="7188885"/>
            <a:ext cx="11138" cy="486093"/>
          </a:xfrm>
          <a:prstGeom prst="line">
            <a:avLst/>
          </a:prstGeom>
          <a:ln w="28575"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439571" y="6016833"/>
            <a:ext cx="1775367" cy="1277273"/>
          </a:xfrm>
          <a:prstGeom prst="rect">
            <a:avLst/>
          </a:prstGeom>
          <a:solidFill>
            <a:schemeClr val="accent2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What I might be able to do: </a:t>
            </a:r>
            <a:r>
              <a:rPr lang="en-GB" sz="1100" dirty="0"/>
              <a:t>I am engaging in things I need or want to do. I may:</a:t>
            </a:r>
          </a:p>
          <a:p>
            <a:pPr lvl="0"/>
            <a:r>
              <a:rPr lang="en-GB" sz="1100" dirty="0"/>
              <a:t>Read, spend time with friends, complete my work, engage in lunch time activities, answer questions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H="1">
            <a:off x="964941" y="8008006"/>
            <a:ext cx="637838" cy="1"/>
          </a:xfrm>
          <a:prstGeom prst="line">
            <a:avLst/>
          </a:prstGeom>
          <a:ln w="28575">
            <a:solidFill>
              <a:schemeClr val="accent6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2391856" y="9434011"/>
            <a:ext cx="1" cy="328338"/>
          </a:xfrm>
          <a:prstGeom prst="line">
            <a:avLst/>
          </a:prstGeom>
          <a:ln w="28575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 flipH="1">
            <a:off x="3462368" y="9355133"/>
            <a:ext cx="11138" cy="486093"/>
          </a:xfrm>
          <a:prstGeom prst="line">
            <a:avLst/>
          </a:prstGeom>
          <a:ln w="28575"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1342563" y="8018179"/>
            <a:ext cx="943437" cy="1107996"/>
          </a:xfrm>
          <a:prstGeom prst="rect">
            <a:avLst/>
          </a:prstGeom>
          <a:solidFill>
            <a:schemeClr val="accent6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I am feeling:</a:t>
            </a:r>
          </a:p>
          <a:p>
            <a:pPr lvl="0"/>
            <a:r>
              <a:rPr lang="en-GB" sz="1100" dirty="0"/>
              <a:t>Low</a:t>
            </a:r>
          </a:p>
          <a:p>
            <a:pPr lvl="0"/>
            <a:r>
              <a:rPr lang="en-GB" sz="1100" dirty="0"/>
              <a:t>Bored</a:t>
            </a:r>
          </a:p>
          <a:p>
            <a:pPr lvl="0"/>
            <a:r>
              <a:rPr lang="en-GB" sz="1100" dirty="0"/>
              <a:t>Disinterested</a:t>
            </a:r>
          </a:p>
          <a:p>
            <a:pPr lvl="0"/>
            <a:r>
              <a:rPr lang="en-GB" sz="1100" dirty="0"/>
              <a:t>Flat</a:t>
            </a:r>
          </a:p>
          <a:p>
            <a:r>
              <a:rPr lang="en-GB" sz="1100" dirty="0"/>
              <a:t>Lethargic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2340866" y="8008006"/>
            <a:ext cx="1034533" cy="1446550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How I might act:</a:t>
            </a:r>
          </a:p>
          <a:p>
            <a:pPr lvl="0"/>
            <a:r>
              <a:rPr lang="en-GB" sz="1100" dirty="0"/>
              <a:t>Close my eyes more</a:t>
            </a:r>
          </a:p>
          <a:p>
            <a:pPr lvl="0"/>
            <a:r>
              <a:rPr lang="en-GB" sz="1100" dirty="0"/>
              <a:t>Take longer to answer</a:t>
            </a:r>
          </a:p>
          <a:p>
            <a:r>
              <a:rPr lang="en-GB" sz="1100" dirty="0"/>
              <a:t>Not finish my work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407289" y="8007574"/>
            <a:ext cx="1506656" cy="1446550"/>
          </a:xfrm>
          <a:prstGeom prst="rect">
            <a:avLst/>
          </a:prstGeom>
          <a:solidFill>
            <a:schemeClr val="accent2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Things that might help me stay more alert:</a:t>
            </a:r>
          </a:p>
          <a:p>
            <a:pPr lvl="0"/>
            <a:r>
              <a:rPr lang="en-GB" sz="1100" dirty="0"/>
              <a:t>Light touch on my shoulder</a:t>
            </a:r>
          </a:p>
          <a:p>
            <a:pPr lvl="0"/>
            <a:r>
              <a:rPr lang="en-GB" sz="1100" dirty="0"/>
              <a:t>Strong smells</a:t>
            </a:r>
          </a:p>
          <a:p>
            <a:pPr lvl="0"/>
            <a:r>
              <a:rPr lang="en-GB" sz="1100" dirty="0"/>
              <a:t>Getting out of my seat </a:t>
            </a:r>
          </a:p>
          <a:p>
            <a:pPr lvl="0"/>
            <a:r>
              <a:rPr lang="en-GB" sz="1100" dirty="0"/>
              <a:t>Activities I enjoy</a:t>
            </a:r>
          </a:p>
          <a:p>
            <a:r>
              <a:rPr lang="en-GB" sz="1100" dirty="0"/>
              <a:t>Special interests</a:t>
            </a:r>
          </a:p>
        </p:txBody>
      </p:sp>
      <p:sp>
        <p:nvSpPr>
          <p:cNvPr id="1042" name="Cloud Callout 1041"/>
          <p:cNvSpPr/>
          <p:nvPr/>
        </p:nvSpPr>
        <p:spPr>
          <a:xfrm>
            <a:off x="5162550" y="8423270"/>
            <a:ext cx="1946328" cy="110069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Set an alarm to wake me up</a:t>
            </a:r>
          </a:p>
          <a:p>
            <a:pPr algn="ctr"/>
            <a:r>
              <a:rPr lang="en-GB" sz="1100" dirty="0"/>
              <a:t>Gentle pat on the shoulder</a:t>
            </a:r>
          </a:p>
        </p:txBody>
      </p:sp>
      <p:pic>
        <p:nvPicPr>
          <p:cNvPr id="1044" name="Picture 18" descr="Free Alarm Clock Transparent Background, Download Free Clip Art ..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0971">
            <a:off x="6423215" y="7789144"/>
            <a:ext cx="617852" cy="85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23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384</Words>
  <Application>Microsoft Office PowerPoint</Application>
  <PresentationFormat>Custom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WGSG</dc:creator>
  <cp:lastModifiedBy>Teacher</cp:lastModifiedBy>
  <cp:revision>15</cp:revision>
  <dcterms:created xsi:type="dcterms:W3CDTF">2020-06-21T17:03:37Z</dcterms:created>
  <dcterms:modified xsi:type="dcterms:W3CDTF">2021-11-14T21:23:49Z</dcterms:modified>
</cp:coreProperties>
</file>